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2" r:id="rId6"/>
    <p:sldId id="258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3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67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4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1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4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54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7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73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6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39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0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9BE6-FBE2-4162-B332-7315FC31CDA4}" type="datetimeFigureOut">
              <a:rPr lang="it-IT" smtClean="0"/>
              <a:t>15/05/2016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F18D-43A3-44AC-897F-139AFEFC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9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lv.zcache.com/vietnam_flag_with_name_in_vietnamese_postcard-r11d90a18bba84d538a01fe51a02c0d3c_vgbaq_8byvr_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29" y="0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ventures.worldnomads.com/uploadimages/Vietnam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66" y="3557527"/>
            <a:ext cx="4619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4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eepowerofgood.files.wordpress.com/2015/05/1-ho-chi-minh-1890-1969-ever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7000"/>
            <a:ext cx="441264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discovermagazine.com/crux/files/2013/08/bowl-of-r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76312"/>
            <a:ext cx="5715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aleidoscope.cultural-china.com/chinaWH/upload/upfiles/2009-10/16/chopsticks_and_woks3869a496146766282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52600"/>
            <a:ext cx="4476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0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ianfoodtour.com/wp-content/uploads/2013/08/v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785937"/>
            <a:ext cx="49434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4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ouschef.co.uk/bureau-of-taste/wp-content/uploads/2013/07/rice-verm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14463"/>
            <a:ext cx="60388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ohemiantraveler.com/wp-content/uploads/2012/06/pho-vietn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972000" y="923250"/>
            <a:ext cx="7200000" cy="50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b/ba/KOCIS_Korea_Hanbok-AoDai_FashionShow_03_%28976615701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25" y="369000"/>
            <a:ext cx="389295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3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ndvietnam.com/wp-content/uploads/2015/01/62uqRfy9VrKzAgl74hxmmaspk3qash14l7b2miJMRRVNCyTgRYiaRVe4JTC-iKjhneDGtMhHLY1pqDSlSXVp6Bom_qQFPqeFBOM_MvYnvNgN_z-I_8I8p-0gJO0x2Dv_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 bwMode="auto">
          <a:xfrm>
            <a:off x="972000" y="1171981"/>
            <a:ext cx="7200000" cy="45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43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Marco</cp:lastModifiedBy>
  <cp:revision>4</cp:revision>
  <dcterms:created xsi:type="dcterms:W3CDTF">2016-05-15T16:24:57Z</dcterms:created>
  <dcterms:modified xsi:type="dcterms:W3CDTF">2016-05-15T17:19:10Z</dcterms:modified>
</cp:coreProperties>
</file>